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7" r:id="rId2"/>
    <p:sldId id="265" r:id="rId3"/>
    <p:sldId id="256" r:id="rId4"/>
    <p:sldId id="266" r:id="rId5"/>
    <p:sldId id="259" r:id="rId6"/>
    <p:sldId id="261" r:id="rId7"/>
    <p:sldId id="258" r:id="rId8"/>
    <p:sldId id="262" r:id="rId9"/>
    <p:sldId id="257" r:id="rId10"/>
    <p:sldId id="264" r:id="rId11"/>
    <p:sldId id="260" r:id="rId12"/>
    <p:sldId id="263"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Straight Connector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A09A828F-DA6C-4D87-BCF7-25B39B452B83}" type="datetimeFigureOut">
              <a:rPr lang="en-US"/>
              <a:pPr>
                <a:defRPr/>
              </a:pPr>
              <a:t>3/15/2014</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887CE979-3D3D-4784-8876-68C7896903A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32BC56F-ECDA-4B01-9939-70946AC480DB}" type="datetimeFigureOut">
              <a:rPr lang="en-US"/>
              <a:pPr>
                <a:defRPr/>
              </a:pPr>
              <a:t>3/15/2014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F4895B-BF37-4072-AF75-A2256FC51B5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Ova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313212FB-BE86-4ACD-A58D-A8E036D71D4B}"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FB8E0E7C-5A49-4C7B-A481-51F07DB8EC08}" type="datetimeFigureOut">
              <a:rPr lang="en-US"/>
              <a:pPr>
                <a:defRPr/>
              </a:pPr>
              <a:t>3/15/2014</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983557-CD5D-4D8A-BC33-61A6E4BCBB78}" type="datetimeFigureOut">
              <a:rPr lang="en-US"/>
              <a:pPr>
                <a:defRPr/>
              </a:pPr>
              <a:t>3/15/2014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DB357FE2-447C-4224-83B8-3CDE2088FE2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5BA5DE50-5C8F-41B1-82C0-89F18FDE2FF4}" type="datetimeFigureOut">
              <a:rPr lang="en-US"/>
              <a:pPr>
                <a:defRPr/>
              </a:pPr>
              <a:t>3/15/2014</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04077C23-8AFA-480A-9248-81F5FBFA7AC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15B29156-359F-43C7-BB70-4E1FA39C618E}" type="datetimeFigureOut">
              <a:rPr lang="en-US"/>
              <a:pPr>
                <a:defRPr/>
              </a:pPr>
              <a:t>3/15/2014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BABF6D0-617E-489A-B5C0-6FECB85AABA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ctangle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F5155541-A961-4D35-81F5-7C73E00D9417}" type="datetimeFigureOut">
              <a:rPr lang="en-US"/>
              <a:pPr>
                <a:defRPr/>
              </a:pPr>
              <a:t>3/15/2014</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smtClean="0"/>
            </a:lvl1pPr>
          </a:lstStyle>
          <a:p>
            <a:pPr>
              <a:defRPr/>
            </a:pPr>
            <a:fld id="{F9AAF030-68BB-4624-898F-EEF733E51E4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0E0D1F97-50E4-4D02-B4C5-2182DF16640E}" type="datetimeFigureOut">
              <a:rPr lang="en-US"/>
              <a:pPr>
                <a:defRPr/>
              </a:pPr>
              <a:t>3/15/2014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841B3203-31D4-4788-ABAD-605810D125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3" name="Rectangle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4"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Date Placeholder 1"/>
          <p:cNvSpPr>
            <a:spLocks noGrp="1"/>
          </p:cNvSpPr>
          <p:nvPr>
            <p:ph type="dt" sz="half" idx="10"/>
          </p:nvPr>
        </p:nvSpPr>
        <p:spPr/>
        <p:txBody>
          <a:bodyPr/>
          <a:lstStyle>
            <a:lvl1pPr>
              <a:defRPr/>
            </a:lvl1pPr>
          </a:lstStyle>
          <a:p>
            <a:pPr>
              <a:defRPr/>
            </a:pPr>
            <a:fld id="{8EE80A0D-8BA1-411B-82FE-23F9DBDAE250}" type="datetimeFigureOut">
              <a:rPr lang="en-US"/>
              <a:pPr>
                <a:defRPr/>
              </a:pPr>
              <a:t>3/15/2014</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B63CC473-2B8A-4F66-816D-083FC1BE9B2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smtClean="0">
                <a:solidFill>
                  <a:schemeClr val="accent3">
                    <a:shade val="75000"/>
                  </a:schemeClr>
                </a:solidFill>
              </a:defRPr>
            </a:lvl1pPr>
          </a:lstStyle>
          <a:p>
            <a:pPr>
              <a:defRPr/>
            </a:pPr>
            <a:fld id="{AAEC19A8-3F2B-4A18-8A53-D58026EC1731}"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B6B9B1D5-3C07-4E48-BA16-5C92CA8145E8}" type="datetimeFigureOut">
              <a:rPr lang="en-US"/>
              <a:pPr>
                <a:defRPr/>
              </a:pPr>
              <a:t>3/15/2014</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BAFBCE7D-19C4-4BB8-AF11-44E32610308A}"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9E15286D-903D-4F2B-BF63-CE7FBE212166}" type="datetimeFigureOut">
              <a:rPr lang="en-US"/>
              <a:pPr>
                <a:defRPr/>
              </a:pPr>
              <a:t>3/15/2014</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cs typeface="+mn-cs"/>
              </a:defRPr>
            </a:lvl1pPr>
          </a:lstStyle>
          <a:p>
            <a:pPr>
              <a:defRPr/>
            </a:pPr>
            <a:fld id="{523476CE-0D82-4882-AF38-2899C86015FE}" type="datetimeFigureOut">
              <a:rPr lang="en-US"/>
              <a:pPr>
                <a:defRPr/>
              </a:pPr>
              <a:t>3/15/2014</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smtClean="0">
                <a:solidFill>
                  <a:schemeClr val="accent3">
                    <a:shade val="75000"/>
                  </a:schemeClr>
                </a:solidFill>
                <a:latin typeface="+mn-lt"/>
                <a:cs typeface="+mn-cs"/>
              </a:defRPr>
            </a:lvl1pPr>
          </a:lstStyle>
          <a:p>
            <a:pPr>
              <a:defRPr/>
            </a:pPr>
            <a:fld id="{D1497782-7A22-427B-A348-EE120CD181D8}"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3"/>
          <p:cNvSpPr>
            <a:spLocks noGrp="1"/>
          </p:cNvSpPr>
          <p:nvPr>
            <p:ph type="title"/>
          </p:nvPr>
        </p:nvSpPr>
        <p:spPr/>
        <p:txBody>
          <a:bodyPr/>
          <a:lstStyle/>
          <a:p>
            <a:r>
              <a:rPr lang="en-GB" smtClean="0"/>
              <a:t>Reflections </a:t>
            </a:r>
            <a:endParaRPr lang="en-US" smtClean="0"/>
          </a:p>
        </p:txBody>
      </p:sp>
      <p:sp>
        <p:nvSpPr>
          <p:cNvPr id="13314" name="Text Placeholder 4"/>
          <p:cNvSpPr>
            <a:spLocks noGrp="1"/>
          </p:cNvSpPr>
          <p:nvPr>
            <p:ph type="body" idx="2"/>
          </p:nvPr>
        </p:nvSpPr>
        <p:spPr/>
        <p:txBody>
          <a:bodyPr/>
          <a:lstStyle/>
          <a:p>
            <a:r>
              <a:rPr lang="en-GB" smtClean="0"/>
              <a:t> </a:t>
            </a:r>
          </a:p>
          <a:p>
            <a:r>
              <a:rPr lang="en-GB" smtClean="0"/>
              <a:t>In any partnership there is giving and receiving.</a:t>
            </a:r>
            <a:endParaRPr lang="en-US" smtClean="0"/>
          </a:p>
        </p:txBody>
      </p:sp>
      <p:sp>
        <p:nvSpPr>
          <p:cNvPr id="13315" name="Content Placeholder 2"/>
          <p:cNvSpPr>
            <a:spLocks noGrp="1"/>
          </p:cNvSpPr>
          <p:nvPr>
            <p:ph sz="quarter" idx="1"/>
          </p:nvPr>
        </p:nvSpPr>
        <p:spPr/>
        <p:txBody>
          <a:bodyPr/>
          <a:lstStyle/>
          <a:p>
            <a:r>
              <a:rPr lang="en-GB" sz="6600" smtClean="0"/>
              <a:t> What I have learnt from the people of Waterloo, Sierra Leone.</a:t>
            </a:r>
            <a:endParaRPr lang="en-US" sz="66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Photo's 4c sierra leone feb 2009 193.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title"/>
          </p:nvPr>
        </p:nvSpPr>
        <p:spPr/>
        <p:txBody>
          <a:bodyPr/>
          <a:lstStyle/>
          <a:p>
            <a:r>
              <a:rPr lang="en-GB" sz="2400" smtClean="0"/>
              <a:t>David Moorhead </a:t>
            </a:r>
            <a:r>
              <a:rPr lang="en-US" sz="2400" smtClean="0"/>
              <a:t/>
            </a:r>
            <a:br>
              <a:rPr lang="en-US" sz="2400" smtClean="0"/>
            </a:br>
            <a:endParaRPr lang="en-US" smtClean="0"/>
          </a:p>
        </p:txBody>
      </p:sp>
      <p:sp>
        <p:nvSpPr>
          <p:cNvPr id="23554" name="Text Placeholder 4"/>
          <p:cNvSpPr>
            <a:spLocks noGrp="1"/>
          </p:cNvSpPr>
          <p:nvPr>
            <p:ph type="body" idx="2"/>
          </p:nvPr>
        </p:nvSpPr>
        <p:spPr/>
        <p:txBody>
          <a:bodyPr/>
          <a:lstStyle/>
          <a:p>
            <a:r>
              <a:rPr lang="en-GB" smtClean="0"/>
              <a:t> Former trustee and treasurer</a:t>
            </a:r>
            <a:endParaRPr lang="en-US" smtClean="0"/>
          </a:p>
        </p:txBody>
      </p:sp>
      <p:sp>
        <p:nvSpPr>
          <p:cNvPr id="23555" name="Content Placeholder 2"/>
          <p:cNvSpPr>
            <a:spLocks noGrp="1"/>
          </p:cNvSpPr>
          <p:nvPr>
            <p:ph sz="quarter" idx="1"/>
          </p:nvPr>
        </p:nvSpPr>
        <p:spPr/>
        <p:txBody>
          <a:bodyPr/>
          <a:lstStyle/>
          <a:p>
            <a:r>
              <a:rPr lang="en-GB" sz="1800" smtClean="0"/>
              <a:t>On the first visit I only saw poverty and devastation from the war. It was harrowing and depressing. </a:t>
            </a:r>
          </a:p>
          <a:p>
            <a:r>
              <a:rPr lang="en-GB" sz="1800" smtClean="0"/>
              <a:t>The second time I went I saw the people. They were so brave, hopeful and determined. The poverty was secondary to these amazing folks.</a:t>
            </a:r>
          </a:p>
          <a:p>
            <a:r>
              <a:rPr lang="en-GB" sz="1800" smtClean="0"/>
              <a:t> I have never met such dedicated teachers, who struggle with such little resources and such large class sizes.  They have a true vocation for teaching.</a:t>
            </a:r>
          </a:p>
          <a:p>
            <a:r>
              <a:rPr lang="en-GB" sz="1800" smtClean="0"/>
              <a:t>I have never met such generous parents, who open their homes to the street children.  They could so easily argue that  they are too poor  to care for the orphans but they don’t.</a:t>
            </a:r>
          </a:p>
          <a:p>
            <a:r>
              <a:rPr lang="en-GB" sz="1800" smtClean="0"/>
              <a:t>On the surface they seem a people with nothing  but I found so many people there with big smiles and even bigger hearts.</a:t>
            </a:r>
          </a:p>
          <a:p>
            <a:r>
              <a:rPr lang="en-GB" sz="1800" smtClean="0"/>
              <a:t>I hope I have learnt to be like them, even if it is in a small way.</a:t>
            </a:r>
          </a:p>
          <a:p>
            <a:endParaRPr lang="en-GB" sz="18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Photo's 4c sierra leone feb 2009 383.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Photo's 4c sierra leone feb 2009 15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title"/>
          </p:nvPr>
        </p:nvSpPr>
        <p:spPr/>
        <p:txBody>
          <a:bodyPr/>
          <a:lstStyle/>
          <a:p>
            <a:r>
              <a:rPr lang="en-GB" smtClean="0"/>
              <a:t>Jane Roberts </a:t>
            </a:r>
            <a:endParaRPr lang="en-US" smtClean="0"/>
          </a:p>
        </p:txBody>
      </p:sp>
      <p:sp>
        <p:nvSpPr>
          <p:cNvPr id="15362" name="Text Placeholder 5"/>
          <p:cNvSpPr>
            <a:spLocks noGrp="1"/>
          </p:cNvSpPr>
          <p:nvPr>
            <p:ph type="body" idx="2"/>
          </p:nvPr>
        </p:nvSpPr>
        <p:spPr/>
        <p:txBody>
          <a:bodyPr/>
          <a:lstStyle/>
          <a:p>
            <a:r>
              <a:rPr lang="en-GB" smtClean="0"/>
              <a:t> Former trustee and secretary </a:t>
            </a:r>
            <a:endParaRPr lang="en-US" smtClean="0"/>
          </a:p>
        </p:txBody>
      </p:sp>
      <p:sp>
        <p:nvSpPr>
          <p:cNvPr id="5" name="Content Placeholder 4"/>
          <p:cNvSpPr>
            <a:spLocks noGrp="1"/>
          </p:cNvSpPr>
          <p:nvPr>
            <p:ph sz="quarter" idx="1"/>
          </p:nvPr>
        </p:nvSpPr>
        <p:spPr/>
        <p:txBody>
          <a:bodyPr>
            <a:normAutofit fontScale="92500" lnSpcReduction="10000"/>
          </a:bodyPr>
          <a:lstStyle/>
          <a:p>
            <a:pPr marL="274320" indent="-274320" fontAlgn="auto">
              <a:spcAft>
                <a:spcPts val="0"/>
              </a:spcAft>
              <a:buFont typeface="Wingdings 2"/>
              <a:buChar char=""/>
              <a:defRPr/>
            </a:pPr>
            <a:r>
              <a:rPr lang="en-US" dirty="0"/>
              <a:t>I've learnt so much from our partners in Sierra Leone.  However, I think the single most valuable lesson is to try remain and positive even when life is difficult.  This isn't easy but, compared to the hardships that are faced on a daily basis in Sierra Leone, we are the lucky ones! So my New Year's resolution - once again - will be to remain positive as we can't change what has passed, we don't know what tomorrow brings and so to be happy for today!</a:t>
            </a:r>
          </a:p>
          <a:p>
            <a:pPr marL="274320" indent="-274320" fontAlgn="auto">
              <a:spcAft>
                <a:spcPts val="0"/>
              </a:spcAft>
              <a:buFont typeface="Wingdings 2"/>
              <a:buNone/>
              <a:defRPr/>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PHOTO'S 4C SIERRA LEONE FEB 2009 199.JPG"/>
          <p:cNvPicPr>
            <a:picLocks noChangeAspect="1"/>
          </p:cNvPicPr>
          <p:nvPr/>
        </p:nvPicPr>
        <p:blipFill>
          <a:blip r:embed="rId2"/>
          <a:srcRect/>
          <a:stretch>
            <a:fillRect/>
          </a:stretch>
        </p:blipFill>
        <p:spPr bwMode="auto">
          <a:xfrm rot="5400000">
            <a:off x="1775689" y="1256759"/>
            <a:ext cx="5664630"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p:txBody>
          <a:bodyPr/>
          <a:lstStyle/>
          <a:p>
            <a:r>
              <a:rPr lang="en-GB" sz="2400" smtClean="0"/>
              <a:t>Teresa McLaughlin </a:t>
            </a:r>
            <a:br>
              <a:rPr lang="en-GB" sz="2400" smtClean="0"/>
            </a:br>
            <a:endParaRPr lang="en-US" smtClean="0"/>
          </a:p>
        </p:txBody>
      </p:sp>
      <p:sp>
        <p:nvSpPr>
          <p:cNvPr id="17410" name="Text Placeholder 5"/>
          <p:cNvSpPr>
            <a:spLocks noGrp="1"/>
          </p:cNvSpPr>
          <p:nvPr>
            <p:ph type="body" idx="2"/>
          </p:nvPr>
        </p:nvSpPr>
        <p:spPr/>
        <p:txBody>
          <a:bodyPr/>
          <a:lstStyle/>
          <a:p>
            <a:r>
              <a:rPr lang="en-GB" i="1" smtClean="0"/>
              <a:t>Co- Founder of the Waterloo Partnership</a:t>
            </a:r>
          </a:p>
          <a:p>
            <a:r>
              <a:rPr lang="en-GB" i="1" smtClean="0"/>
              <a:t>Former chairperson and trustee</a:t>
            </a:r>
          </a:p>
          <a:p>
            <a:endParaRPr lang="en-GB" i="1" smtClean="0"/>
          </a:p>
          <a:p>
            <a:endParaRPr lang="en-US" smtClean="0"/>
          </a:p>
        </p:txBody>
      </p:sp>
      <p:sp>
        <p:nvSpPr>
          <p:cNvPr id="17411" name="Content Placeholder 2"/>
          <p:cNvSpPr>
            <a:spLocks noGrp="1"/>
          </p:cNvSpPr>
          <p:nvPr>
            <p:ph sz="quarter" idx="1"/>
          </p:nvPr>
        </p:nvSpPr>
        <p:spPr/>
        <p:txBody>
          <a:bodyPr/>
          <a:lstStyle/>
          <a:p>
            <a:r>
              <a:rPr lang="en-GB" sz="1800" smtClean="0"/>
              <a:t>From 2005, when the Waterloo Partnership was founded, people here and in Sierra Leone, whom I would never have come to know in any circumstances, have enriched my life through their:</a:t>
            </a:r>
          </a:p>
          <a:p>
            <a:r>
              <a:rPr lang="en-GB" sz="1800" smtClean="0"/>
              <a:t>generosity of spirit;</a:t>
            </a:r>
          </a:p>
          <a:p>
            <a:r>
              <a:rPr lang="en-GB" sz="1800" smtClean="0"/>
              <a:t>commitment to a cause;</a:t>
            </a:r>
          </a:p>
          <a:p>
            <a:r>
              <a:rPr lang="en-GB" sz="1800" smtClean="0"/>
              <a:t>faith in human beings;</a:t>
            </a:r>
          </a:p>
          <a:p>
            <a:r>
              <a:rPr lang="en-GB" sz="1800" smtClean="0"/>
              <a:t>persistence in the face of adversity;</a:t>
            </a:r>
          </a:p>
          <a:p>
            <a:r>
              <a:rPr lang="en-GB" sz="1800" smtClean="0"/>
              <a:t>determination to make a difference to the lives of others;</a:t>
            </a:r>
          </a:p>
          <a:p>
            <a:r>
              <a:rPr lang="en-GB" sz="1800" smtClean="0"/>
              <a:t>capacity to love unconditionally;</a:t>
            </a:r>
          </a:p>
          <a:p>
            <a:r>
              <a:rPr lang="en-GB" sz="1800" smtClean="0"/>
              <a:t>hope in God and each other.</a:t>
            </a:r>
          </a:p>
          <a:p>
            <a:endParaRPr lang="en-GB" sz="1800" smtClean="0"/>
          </a:p>
          <a:p>
            <a:r>
              <a:rPr lang="en-GB" sz="1800" smtClean="0"/>
              <a:t>Through all their endeavours, may the members and friends of the Waterloo Partnership continue to be a source of inspiration in our troubled world.</a:t>
            </a:r>
          </a:p>
          <a:p>
            <a:endParaRPr lang="en-GB" sz="1800" smtClean="0"/>
          </a:p>
          <a:p>
            <a:endParaRPr lang="en-GB" sz="1800" smtClean="0"/>
          </a:p>
          <a:p>
            <a:endParaRPr lang="en-US" sz="16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christmas 2008 407.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8434" name="Picture 3" descr="Photo's 4c sierra leone feb 2009 059.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p:nvPr>
        </p:nvSpPr>
        <p:spPr/>
        <p:txBody>
          <a:bodyPr/>
          <a:lstStyle/>
          <a:p>
            <a:r>
              <a:rPr lang="en-GB" smtClean="0"/>
              <a:t>Fred Nye </a:t>
            </a:r>
            <a:r>
              <a:rPr lang="en-US" smtClean="0"/>
              <a:t/>
            </a:r>
            <a:br>
              <a:rPr lang="en-US" smtClean="0"/>
            </a:br>
            <a:endParaRPr lang="en-US" smtClean="0"/>
          </a:p>
        </p:txBody>
      </p:sp>
      <p:sp>
        <p:nvSpPr>
          <p:cNvPr id="19458" name="Text Placeholder 5"/>
          <p:cNvSpPr>
            <a:spLocks noGrp="1"/>
          </p:cNvSpPr>
          <p:nvPr>
            <p:ph type="body" idx="2"/>
          </p:nvPr>
        </p:nvSpPr>
        <p:spPr/>
        <p:txBody>
          <a:bodyPr/>
          <a:lstStyle/>
          <a:p>
            <a:r>
              <a:rPr lang="en-GB" smtClean="0"/>
              <a:t> Chairperson and trustee</a:t>
            </a:r>
            <a:endParaRPr lang="en-US" smtClean="0"/>
          </a:p>
        </p:txBody>
      </p:sp>
      <p:sp>
        <p:nvSpPr>
          <p:cNvPr id="19459" name="Content Placeholder 2"/>
          <p:cNvSpPr>
            <a:spLocks noGrp="1"/>
          </p:cNvSpPr>
          <p:nvPr>
            <p:ph sz="quarter" idx="1"/>
          </p:nvPr>
        </p:nvSpPr>
        <p:spPr/>
        <p:txBody>
          <a:bodyPr/>
          <a:lstStyle/>
          <a:p>
            <a:r>
              <a:rPr lang="en-US" sz="3600" dirty="0" smtClean="0"/>
              <a:t>'When I consider the difficulties of life</a:t>
            </a:r>
            <a:br>
              <a:rPr lang="en-US" sz="3600" dirty="0" smtClean="0"/>
            </a:br>
            <a:r>
              <a:rPr lang="en-US" sz="3600" dirty="0" smtClean="0"/>
              <a:t>in Sierra </a:t>
            </a:r>
            <a:r>
              <a:rPr lang="en-US" sz="3600" dirty="0" smtClean="0"/>
              <a:t>Leone </a:t>
            </a:r>
            <a:r>
              <a:rPr lang="en-US" sz="3600" dirty="0" smtClean="0"/>
              <a:t>and the courage and generosity of its people, it</a:t>
            </a:r>
            <a:br>
              <a:rPr lang="en-US" sz="3600" dirty="0" smtClean="0"/>
            </a:br>
            <a:r>
              <a:rPr lang="en-US" sz="3600" dirty="0" smtClean="0"/>
              <a:t>helps to keep our problems in the West very much in perspective'.</a:t>
            </a:r>
            <a:br>
              <a:rPr lang="en-US" sz="3600" dirty="0" smtClean="0"/>
            </a:br>
            <a:endParaRPr lang="en-US" sz="3600" dirty="0" smtClean="0"/>
          </a:p>
          <a:p>
            <a:endParaRPr lang="en-GB"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Photo's 4c sierra leone feb 2009 064.jpg"/>
          <p:cNvPicPr>
            <a:picLocks noChangeAspect="1"/>
          </p:cNvPicPr>
          <p:nvPr/>
        </p:nvPicPr>
        <p:blipFill>
          <a:blip r:embed="rId2"/>
          <a:srcRect/>
          <a:stretch>
            <a:fillRect/>
          </a:stretch>
        </p:blipFill>
        <p:spPr bwMode="auto">
          <a:xfrm rot="5400000">
            <a:off x="1430651" y="1385773"/>
            <a:ext cx="5544617" cy="4158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p:txBody>
          <a:bodyPr/>
          <a:lstStyle/>
          <a:p>
            <a:r>
              <a:rPr lang="en-US" sz="2400" smtClean="0"/>
              <a:t>Mary Corbett</a:t>
            </a:r>
            <a:br>
              <a:rPr lang="en-US" sz="2400" smtClean="0"/>
            </a:br>
            <a:endParaRPr lang="en-US" smtClean="0"/>
          </a:p>
        </p:txBody>
      </p:sp>
      <p:sp>
        <p:nvSpPr>
          <p:cNvPr id="21506" name="Text Placeholder 4"/>
          <p:cNvSpPr>
            <a:spLocks noGrp="1"/>
          </p:cNvSpPr>
          <p:nvPr>
            <p:ph type="body" idx="2"/>
          </p:nvPr>
        </p:nvSpPr>
        <p:spPr/>
        <p:txBody>
          <a:bodyPr/>
          <a:lstStyle/>
          <a:p>
            <a:r>
              <a:rPr lang="en-GB" smtClean="0"/>
              <a:t> Trustee</a:t>
            </a:r>
            <a:endParaRPr lang="en-US" smtClean="0"/>
          </a:p>
        </p:txBody>
      </p:sp>
      <p:sp>
        <p:nvSpPr>
          <p:cNvPr id="10" name="Content Placeholder 9"/>
          <p:cNvSpPr>
            <a:spLocks noGrp="1"/>
          </p:cNvSpPr>
          <p:nvPr>
            <p:ph sz="quarter" idx="1"/>
          </p:nvPr>
        </p:nvSpPr>
        <p:spPr/>
        <p:txBody>
          <a:bodyPr>
            <a:normAutofit fontScale="92500" lnSpcReduction="10000"/>
          </a:bodyPr>
          <a:lstStyle/>
          <a:p>
            <a:pPr marL="274320" indent="-274320" fontAlgn="auto">
              <a:spcAft>
                <a:spcPts val="0"/>
              </a:spcAft>
              <a:buFont typeface="Wingdings 2"/>
              <a:buNone/>
              <a:defRPr/>
            </a:pPr>
            <a:r>
              <a:rPr lang="en-US" sz="1600" dirty="0"/>
              <a:t> </a:t>
            </a:r>
          </a:p>
          <a:p>
            <a:pPr marL="274320" indent="-274320" fontAlgn="auto">
              <a:spcAft>
                <a:spcPts val="0"/>
              </a:spcAft>
              <a:buFont typeface="Wingdings 2"/>
              <a:buChar char=""/>
              <a:defRPr/>
            </a:pPr>
            <a:r>
              <a:rPr lang="en-US" sz="3600" dirty="0"/>
              <a:t>Sierra Leone has given me the opportunity to see the humility and bravery of a country who might have given up yet haven't; the kindness and generosity behind people's giving; the opportunity to see a community who have been given hope in the future</a:t>
            </a:r>
            <a:r>
              <a:rPr lang="en-US" sz="3600" dirty="0" smtClean="0"/>
              <a:t>.</a:t>
            </a:r>
            <a:r>
              <a:rPr lang="en-US" sz="3600" dirty="0"/>
              <a:t> </a:t>
            </a:r>
          </a:p>
          <a:p>
            <a:pPr marL="274320" indent="-274320" fontAlgn="auto">
              <a:spcAft>
                <a:spcPts val="0"/>
              </a:spcAft>
              <a:buFont typeface="Wingdings 2"/>
              <a:buChar char=""/>
              <a:defRPr/>
            </a:pPr>
            <a:endParaRPr lang="en-US" sz="3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80</TotalTime>
  <Words>341</Words>
  <Application>Microsoft Office PowerPoint</Application>
  <PresentationFormat>On-screen Show (4:3)</PresentationFormat>
  <Paragraphs>37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Civic</vt:lpstr>
      <vt:lpstr>Reflections </vt:lpstr>
      <vt:lpstr>PowerPoint Presentation</vt:lpstr>
      <vt:lpstr>Jane Roberts </vt:lpstr>
      <vt:lpstr>PowerPoint Presentation</vt:lpstr>
      <vt:lpstr>Teresa McLaughlin  </vt:lpstr>
      <vt:lpstr>PowerPoint Presentation</vt:lpstr>
      <vt:lpstr>Fred Nye  </vt:lpstr>
      <vt:lpstr>PowerPoint Presentation</vt:lpstr>
      <vt:lpstr>Mary Corbett </vt:lpstr>
      <vt:lpstr>PowerPoint Presentation</vt:lpstr>
      <vt:lpstr>David Moorhead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John's Laptop</cp:lastModifiedBy>
  <cp:revision>12</cp:revision>
  <dcterms:created xsi:type="dcterms:W3CDTF">2013-12-26T12:10:52Z</dcterms:created>
  <dcterms:modified xsi:type="dcterms:W3CDTF">2014-03-15T12:48:43Z</dcterms:modified>
</cp:coreProperties>
</file>